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6"/>
  </p:handoutMasterIdLst>
  <p:sldIdLst>
    <p:sldId id="259" r:id="rId2"/>
    <p:sldId id="260" r:id="rId3"/>
    <p:sldId id="262" r:id="rId4"/>
    <p:sldId id="261" r:id="rId5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3C23BB00-4824-43AB-9A28-BDF6B1027156}" type="datetimeFigureOut">
              <a:rPr lang="en-NZ"/>
              <a:pPr>
                <a:defRPr/>
              </a:pPr>
              <a:t>3/03/2014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C487A16-9430-4B46-8A99-2762DF2F4297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9821306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2BA815E5-0BB7-43CA-ABD2-6624DAA537C1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448820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0C4EA31-C1A2-4973-BCE8-CB696EAD701C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515500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F8BA053-EC49-4E11-A13A-1FB286B676C7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899974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839513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391EB73-C22E-4145-9B91-8BC7592DB53F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342943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464C533-25B4-4BA1-A1DC-72EF5E6DBEA1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029342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15A631A-67E3-47DC-8E3B-3B0284596381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951093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66D091C-03F2-4FB0-954C-E50FE6758FB3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0499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840A34E-1686-49D6-9344-8D28D88B0B66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259351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25BB6F9-E37F-4F54-A9E1-EA7621A7414F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001232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C13C511-882C-468A-A352-3145DE6E9C36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770173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Stricken, smitten, and afflicted,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see him dying on the tree!</a:t>
            </a:r>
            <a:endParaRPr lang="en-NZ" dirty="0"/>
          </a:p>
          <a:p>
            <a:r>
              <a:rPr lang="en-GB" dirty="0"/>
              <a:t>	</a:t>
            </a:r>
            <a:r>
              <a:rPr lang="en-GB" dirty="0" err="1"/>
              <a:t>’Tis</a:t>
            </a:r>
            <a:r>
              <a:rPr lang="en-GB" dirty="0"/>
              <a:t> the Christ by man rejected;</a:t>
            </a:r>
            <a:endParaRPr lang="en-NZ" dirty="0"/>
          </a:p>
          <a:p>
            <a:r>
              <a:rPr lang="en-GB" dirty="0"/>
              <a:t>		yes, my soul, ’tis he, ’tis he.</a:t>
            </a:r>
            <a:endParaRPr lang="en-NZ" dirty="0"/>
          </a:p>
          <a:p>
            <a:r>
              <a:rPr lang="en-GB" dirty="0"/>
              <a:t>	</a:t>
            </a:r>
            <a:r>
              <a:rPr lang="en-GB" dirty="0" err="1"/>
              <a:t>’Tis</a:t>
            </a:r>
            <a:r>
              <a:rPr lang="en-GB" dirty="0"/>
              <a:t> the long expected Prophet,</a:t>
            </a:r>
            <a:endParaRPr lang="en-NZ" dirty="0"/>
          </a:p>
          <a:p>
            <a:r>
              <a:rPr lang="en-GB" dirty="0"/>
              <a:t>		David’s Son, yet David’s Lord;</a:t>
            </a:r>
            <a:endParaRPr lang="en-NZ" dirty="0"/>
          </a:p>
          <a:p>
            <a:r>
              <a:rPr lang="en-GB" dirty="0"/>
              <a:t>	by his Son God now has spoken:</a:t>
            </a:r>
            <a:endParaRPr lang="en-NZ" dirty="0"/>
          </a:p>
          <a:p>
            <a:r>
              <a:rPr lang="en-GB" dirty="0"/>
              <a:t>		’tis the true and faithful Word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288]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Tell me, ye who hear him groaning,</a:t>
            </a:r>
            <a:endParaRPr lang="en-NZ" dirty="0"/>
          </a:p>
          <a:p>
            <a:r>
              <a:rPr lang="en-GB" dirty="0"/>
              <a:t>		was there ever grief like his?</a:t>
            </a:r>
            <a:endParaRPr lang="en-NZ" dirty="0"/>
          </a:p>
          <a:p>
            <a:r>
              <a:rPr lang="en-GB" dirty="0"/>
              <a:t>	Friends through fear his cause disowning,</a:t>
            </a:r>
            <a:endParaRPr lang="en-NZ" dirty="0"/>
          </a:p>
          <a:p>
            <a:r>
              <a:rPr lang="en-GB" dirty="0"/>
              <a:t>		foes insulting his distress;</a:t>
            </a:r>
            <a:endParaRPr lang="en-NZ" dirty="0"/>
          </a:p>
          <a:p>
            <a:r>
              <a:rPr lang="en-GB" dirty="0"/>
              <a:t>	many hands were raised to wound him,</a:t>
            </a:r>
            <a:endParaRPr lang="en-NZ" dirty="0"/>
          </a:p>
          <a:p>
            <a:r>
              <a:rPr lang="en-GB" dirty="0"/>
              <a:t>		none would interpose to save;</a:t>
            </a:r>
            <a:endParaRPr lang="en-NZ" dirty="0"/>
          </a:p>
          <a:p>
            <a:r>
              <a:rPr lang="en-GB" dirty="0"/>
              <a:t>	but the deepest stroke that pierced him</a:t>
            </a:r>
            <a:endParaRPr lang="en-NZ" dirty="0"/>
          </a:p>
          <a:p>
            <a:r>
              <a:rPr lang="en-GB" dirty="0"/>
              <a:t>		was the stroke that Justice gave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Ye who think of sin but lightly</a:t>
            </a:r>
            <a:endParaRPr lang="en-NZ" dirty="0"/>
          </a:p>
          <a:p>
            <a:r>
              <a:rPr lang="en-GB" dirty="0"/>
              <a:t>		nor suppose the evil great</a:t>
            </a:r>
            <a:endParaRPr lang="en-NZ" dirty="0"/>
          </a:p>
          <a:p>
            <a:r>
              <a:rPr lang="en-GB" dirty="0"/>
              <a:t>	here may view its nature rightly,</a:t>
            </a:r>
            <a:endParaRPr lang="en-NZ" dirty="0"/>
          </a:p>
          <a:p>
            <a:r>
              <a:rPr lang="en-GB" dirty="0"/>
              <a:t>		here its guilt may estimate.</a:t>
            </a:r>
            <a:endParaRPr lang="en-NZ" dirty="0"/>
          </a:p>
          <a:p>
            <a:r>
              <a:rPr lang="en-GB" dirty="0"/>
              <a:t>	Mark the sacrifice appointed,</a:t>
            </a:r>
            <a:endParaRPr lang="en-NZ" dirty="0"/>
          </a:p>
          <a:p>
            <a:r>
              <a:rPr lang="en-GB" dirty="0"/>
              <a:t>		see who bears the awful load;</a:t>
            </a:r>
            <a:endParaRPr lang="en-NZ" dirty="0"/>
          </a:p>
          <a:p>
            <a:r>
              <a:rPr lang="en-GB" dirty="0"/>
              <a:t>	’tis the Word, the Lord’s Anointed,</a:t>
            </a:r>
            <a:endParaRPr lang="en-NZ" dirty="0"/>
          </a:p>
          <a:p>
            <a:r>
              <a:rPr lang="en-GB" dirty="0"/>
              <a:t>		Son of Man and Son of God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8362775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4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Here we have a firm foundation,</a:t>
            </a:r>
            <a:endParaRPr lang="en-NZ" dirty="0"/>
          </a:p>
          <a:p>
            <a:r>
              <a:rPr lang="en-GB" dirty="0"/>
              <a:t>		here the refuge of the lost:</a:t>
            </a:r>
            <a:endParaRPr lang="en-NZ" dirty="0"/>
          </a:p>
          <a:p>
            <a:r>
              <a:rPr lang="en-GB" dirty="0"/>
              <a:t>	Christ the rock of our salvation,</a:t>
            </a:r>
            <a:endParaRPr lang="en-NZ" dirty="0"/>
          </a:p>
          <a:p>
            <a:r>
              <a:rPr lang="en-GB" dirty="0"/>
              <a:t>		his the name of which we boast.</a:t>
            </a:r>
            <a:endParaRPr lang="en-NZ" dirty="0"/>
          </a:p>
          <a:p>
            <a:r>
              <a:rPr lang="en-GB" dirty="0"/>
              <a:t>	Lamb of God, for sinners wounded,</a:t>
            </a:r>
            <a:endParaRPr lang="en-NZ" dirty="0"/>
          </a:p>
          <a:p>
            <a:r>
              <a:rPr lang="en-GB" dirty="0"/>
              <a:t>		sacrifice to cancel guilt!</a:t>
            </a:r>
            <a:endParaRPr lang="en-NZ" dirty="0"/>
          </a:p>
          <a:p>
            <a:r>
              <a:rPr lang="en-GB" dirty="0"/>
              <a:t>	None shall ever be confounded</a:t>
            </a:r>
            <a:endParaRPr lang="en-NZ" dirty="0"/>
          </a:p>
          <a:p>
            <a:r>
              <a:rPr lang="en-GB" dirty="0"/>
              <a:t>		who on him their hope have built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288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Text: Thomas Kelly, 1804, alt.</a:t>
            </a:r>
            <a:endParaRPr lang="en-NZ" sz="1000" dirty="0"/>
          </a:p>
          <a:p>
            <a:pPr algn="r"/>
            <a:r>
              <a:rPr lang="en-GB" sz="1000" dirty="0"/>
              <a:t>Tune: </a:t>
            </a:r>
            <a:r>
              <a:rPr lang="en-GB" sz="1000" i="1" dirty="0" err="1"/>
              <a:t>Geistliche</a:t>
            </a:r>
            <a:r>
              <a:rPr lang="en-GB" sz="1000" i="1" dirty="0"/>
              <a:t> Volkslieder</a:t>
            </a:r>
            <a:r>
              <a:rPr lang="en-GB" sz="1000" dirty="0"/>
              <a:t>, Paderborn, 1850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</TotalTime>
  <Words>37</Words>
  <Application>Microsoft Office PowerPoint</Application>
  <PresentationFormat>On-screen Show (4:3)</PresentationFormat>
  <Paragraphs>37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2014-03-03T01:57:35Z</dcterms:created>
  <dcterms:modified xsi:type="dcterms:W3CDTF">2014-03-03T01:58:46Z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